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21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299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94660"/>
  </p:normalViewPr>
  <p:slideViewPr>
    <p:cSldViewPr>
      <p:cViewPr varScale="1">
        <p:scale>
          <a:sx n="82" d="100"/>
          <a:sy n="82" d="100"/>
        </p:scale>
        <p:origin x="153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3CA53-A447-42CE-B9D3-C8C8694977A1}" type="datetimeFigureOut">
              <a:rPr lang="en-US" smtClean="0"/>
              <a:pPr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242F9-358B-4984-924E-5B5DC372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hi\Downloads\1.LỚP 8 - SINH - B1 - BÀI MỞ ĐẦU_result_202108171058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799" y="533400"/>
            <a:ext cx="8521535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admin.sieutrinhohocduong.com/Files/Sample/16022/10.%20L%E1%BB%9AP%208-%20SINH-%20TU%E1%BA%A6N%206-%20B%C3%80I%2011-%20TI%E1%BA%BEN%20H%C3%93A%20C%E1%BB%A6A%20H%E1%BB%86%20V%E1%BA%ACN%20%C4%90%E1%BB%98NG.%20V%E1%BB%86%20SINH%20H%E1%BB%86%20V%E1%BA%ACN%20%C4%90%E1%BB%98NG_result_2021081711085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5344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admin.sieutrinhohocduong.com/Files/Sample/16023/11.%20L%E1%BB%9AP%208-%20SINH-%20TU%E1%BA%A6N%207-%20B%C3%80I%2013-%20M%C3%81U%20V%C3%80%20M%C3%94I%20TR%C6%AF%E1%BB%9CNG%20TRONG%20C%C6%A0%20TH%E1%BB%82_result_202108171109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84582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admin.sieutrinhohocduong.com/Files/Sample/16024/12.%20L%E1%BB%9Bp%208%20-%20Sinh%20-%20B%C3%80I%2014%20-%20B%E1%BA%A0CH%20C%E1%BA%A6U%20MI%E1%BB%84N%20D%E1%BB%8ACH%20-%20L2_result_20210817111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3058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C:\Users\Phi\Downloads\13. Lớp 8 - SINH - BAI 15 DONG MAU VA GUYEN TAC TRUYEN MAU-01_result_20210817111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85344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C:\Users\Phi\Downloads\14. LỚP 8 - SINH - BÀI 16 - TUẦN HOÀN MÁU VÀ LƯU THÔNG BẠCH HUYẾT - L2_result_202108171112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229599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C:\Users\Phi\Downloads\15. LỚP 8 - SINH - BÀI 17 - TIM VÀ MẠCH MÁU_result_202108171115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382000" cy="5905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admin.sieutrinhohocduong.com/Files/Sample/16028/16.L%E1%BB%9AP%208%20-%20SINH%20-%20B%C3%80I%2018%20-%20V%E1%BA%ACN%20CHUY%E1%BB%82N%20M%C3%81U%20QUA%20H%E1%BB%86%20M%E1%BA%A0CH.%20V%E1%BB%86%20SINH%20H%E1%BB%86%20TU%E1%BA%A6N%20HO%C3%80N_result_202108171116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305800" cy="5927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C:\Users\Phi\Downloads\17. Bài 20_ Hô hấp và các cơ quan hô hấp_result_2021081711173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4582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Phi\Downloads\19. LỚP 8- SINH- TUẦN 12- BÀI 22- VỆ SINH HÔ HẤP_result_202108171119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1534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C:\Users\Phi\Downloads\20. LỚP 8 - SINH - BÀI 24 - TIÊU HOÁ VÀ CÁC CƠ QUAN TIÊU HOÁ - L2_result_20210817112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2296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dmin.sieutrinhohocduong.com/Files/Sample/16014/2.%20L%E1%BB%9AP%208%20-%20SINH%20-%20B2%20-%20C%E1%BA%A4U%20T%E1%BA%A0O%20C%C6%A0%20TH%E1%BB%82%20NG%C6%AF%E1%BB%9CI%20-%20L2_result_202108171059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3058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:\Users\Phi\Downloads\20. LỚP 8 - SINH - BÀI 24 - TIÊU HOÁ VÀ CÁC CƠ QUAN TIÊU HOÁ - L2_result_20210817112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229599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C:\Users\Phi\Downloads\21. Copy of LỚP 8 - SINH - BÀI 25 - TIÊU HÓA Ở KHOANG MIỆNG_result_202108171124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3058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C:\Users\Phi\Downloads\22. LỚP 8 - SINH - BÀI 27 - TIÊU HÓA Ở DẠ DẠY - L2_result_2021081711225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077199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C:\Users\Phi\Downloads\23. Copy of LỚP 8 - SINH - BÀI 28 - TIÊU HÓA Ở RUỘT NON_result_202108171125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81534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C:\Users\Phi\Downloads\24.  LỚP 8 - SINH - B29 - HẤP THỤ CHẤT DD VÀ THẢI PHÂN - L2_result_2021081711264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381000"/>
            <a:ext cx="81534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Phi\Downloads\25. LỚP 8 - SINH - B30 - VỆ SINH TIÊU HÓA - L2_result_2021081711273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382000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C:\Users\Phi\Downloads\26. LỚP 8 - SINH - Bài 31 - Trao đổi chất_result_2021081711283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9600"/>
            <a:ext cx="82296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Phi\Downloads\27. LỚP 8 - SINH - B32 - CHUYỂN HÓA - L2_result_202108171129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534401" cy="621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Phi\Downloads\28. LỚP 8 - SINH - B33 - THÂN NHIỆT - L2_result_202108171130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153401" cy="5905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C:\Users\Phi\Downloads\29. Lớp 8 - Sinh - Bài 34 - VITAMIN VÀ MUỐI KHOÁNG_result_202108171132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153399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admin.sieutrinhohocduong.com/Files/Sample/16015/3.L%E1%BB%9AP%208%20-%20SINH%20-%20B%C3%80I%203%20-%20T%E1%BA%BE%20B%C3%80O%20_result_202108171101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305800" cy="6340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:\Users\Phi\Downloads\30. LỚP 8 - SINH - Bài 36_ Tiêu chuẩn ăn uống- Nguyên tắc lập khẩu phần ăn - L2_result_2021081711344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" y="457200"/>
            <a:ext cx="8153401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Phi\Downloads\31. Lớp 8 - Sinh - Bài 38 - BÀI TIẾT VÀ CẤU TẠO HỆ BÀI TIẾT NƯỚC TIỂU - L2_result_202108171137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80772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Phi\Downloads\32. Lớp 8 - Sinh - Bài 39 - BÀI TIẾT NƯỚC TIỂU  - L2_result_202108171138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2296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Phi\Downloads\33. sinh học - bài 40 - vệ sinh hệ bài tiết nước tiểu_result_202108171139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2296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:\Users\Phi\Downloads\34. LỚP 8 - SINH - B41 - CẤU TẠO VÀ CHỨC NĂNG CỦA DA - L2_result_2021081711413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153401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Phi\Downloads\35. LỚP 8 - SINH - B42 - VỆ SINH DA_result_20210817114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458200" cy="6057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Phi\Downloads\36. Copy of sinh 8 - bai 43 - gioi thieu chung he than kinh_result_202108171144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8305799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Phi\Downloads\37. LỚP 8 - SINH - Bài 45_ Dây thần kinh tủy - L2_result_2021081711455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95300"/>
            <a:ext cx="8258175" cy="5753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Phi\Downloads\38. Copy of sinh 8 - bài 46 - trụ não tiểu não não trung gian_result_202108171147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2296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:\Users\Phi\Downloads\39. Copy of sinh học 8 - bài 47 - đại não_result_202108171148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077199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admin.sieutrinhohocduong.com/Files/Sample/16016/4.%20L%E1%BB%9AP%208%20-%20SINH%20-%20B%C3%A0i%204_%20M%C3%B4%20-%20L2_result_202108171102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366125" cy="5959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Phi\Downloads\40. LỚP 8 - SINH - B48 - HỆ TK SINH DƯỠNG - L2_result_202108171149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229600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Phi\Downloads\41. LỚP 8 - SINH - B49 - CƠ QUAN PHÂN TÍCH THỊ GIÁC - L2_result_202108171151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4582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Phi\Downloads\42. LỚP 8 - SINH - B50 - VỆ SINH MẮT -L2_result_2021081711524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" y="381000"/>
            <a:ext cx="8153401" cy="6057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Phi\Downloads\43. LỚP 8 - SINH - BÀI 51  CƠ QUAN PHÂN TÍCH THÍNH GIÁC - L2_result_202108171154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3058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Phi\Downloads\44.  LỚP 8 - SINH - B52 - PX CÓ ĐK. PX KHÔNG ĐK - L2_result_202108171156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82296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Phi\Downloads\45. LỚP 8 - SINH - B53- HOẠT ĐỘNG TK CẤP CAO Ở NGƯỜI_result_202108171157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2296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Phi\Downloads\46. LỚP 8 - SINH - B54 - VỆ SINH HỆ TK - L2_result_202108171158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3820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Phi\Downloads\47. LỚP 8- SINH- TUẦN 29- BÀI 55- GIỚI THIỆU CHUNG VỀ HỆ NỘI TIẾT_result_202108171159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83058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:\Users\Phi\Downloads\48. LỚP 8 - SINH - B56 - TUYẾN YÊN - TUYẾN GIÁP_result_2021081712005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1534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Phi\Downloads\49. LỚP 8 - SINH - B57 - TUYẾN TỤY VÀ TUYẾN THẬN TRÊN_result_202108171202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534399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admin.sieutrinhohocduong.com/Files/Sample/16017/5.%20L%E1%BB%9AP%208%20-%20SINH%20-%20B%C3%A0i%206_%20Ph%E1%BA%A3n%20x%E1%BA%A1%20-%20L2_result_202108171103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381999" cy="6003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Phi\Downloads\50. LỚP 8 - SINH - BÀI 58 - TUYẾN SINH DỤC - L2_result_202108171203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2296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Phi\Downloads\51. LỚP 8- SINH HỌC- TUẦN 31- BÀI 59- Sự điều hòa và phối hợp của các tuyến nội tiết_result_202108171205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3058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Phi\Downloads\52. LỚP 8 - SINH - B60 - CƠ QUAN SINH DỤC NAM - L2_result_2021081712074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229600" cy="5905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Phi\Downloads\53. LỚP 8 - SINH - Bài 61_ Cơ quan sinh dục nữ - L2_result_2021081712084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3058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Phi\Downloads\54. LỚP 8 - SINH - B62 - THỤ TINH THỤ THAI VÀ PHÁT TRIỂN CỦA THAI - L2_result_202108171210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1534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Phi\Downloads\55. LỚP 8 - SINH - Bài 63_ Cơ sở khoa học của các biện pháp tránh thai - L2_result_2021081712120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258174" cy="5981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Phi\Downloads\56. LỚP 8 - SINH - BÀI 64 - CÁC BỆNH LÂY QUA ĐƯỜNG TÌNH DỤC _result_202108171214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" y="457200"/>
            <a:ext cx="8243888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Phi\Downloads\57. Copy of LỚP 8 - SINH - B65 - ĐẠI DỊCH AIDS, THẢM HỌA CỦA LOÀI NGƯỜI (2)_result_202108171215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82296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admin.sieutrinhohocduong.com/Files/Sample/16018/6.%20L%E1%BB%9AP%208-%20SINH-%20TU%E1%BA%A6N%204-%20B%C3%80I%207-%20B%E1%BB%98%20X%C6%AF%C6%A0NG_result_202108171104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3820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 descr="https://admin.sieutrinhohocduong.com/Files/Sample/16019/7.L%E1%BB%9AP%208%20-%20SINH%20-%20B%C3%80I%208%20-%20C%E1%BA%A4U%20T%E1%BA%A0O%20T%C3%8DNH%20CH%E1%BA%A4T%20C%E1%BB%A6A%20X%C6%AF%C6%A0NG_result_2021081711054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18" name="AutoShape 2" descr="https://admin.sieutrinhohocduong.com/Files/Sample/16019/7.L%E1%BB%9AP%208%20-%20SINH%20-%20B%C3%80I%208%20-%20C%E1%BA%A4U%20T%E1%BA%A0O%20T%C3%8DNH%20CH%E1%BA%A4T%20C%E1%BB%A6A%20X%C6%AF%C6%A0NG_result_2021081711054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0" name="AutoShape 4" descr="https://admin.sieutrinhohocduong.com/Files/Sample/16019/7.L%E1%BB%9AP%208%20-%20SINH%20-%20B%C3%80I%208%20-%20C%E1%BA%A4U%20T%E1%BA%A0O%20T%C3%8DNH%20CH%E1%BA%A4T%20C%E1%BB%A6A%20X%C6%AF%C6%A0NG_result_2021081711054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https://admin.sieutrinhohocduong.com/Files/Sample/16019/7.L%E1%BB%9AP%208%20-%20SINH%20-%20B%C3%80I%208%20-%20C%E1%BA%A4U%20T%E1%BA%A0O%20T%C3%8DNH%20CH%E1%BA%A4T%20C%E1%BB%A6A%20X%C6%AF%C6%A0NG_result_202108171105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381000"/>
            <a:ext cx="83820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 descr="https://admin.sieutrinhohocduong.com/Files/Sample/16020/8.%20L%E1%BB%9Bp%208%20-%20Sinh%20-%20B%C3%A0i%209%20-%20C%E1%BA%A4U%20T%E1%BA%A0O%20V%C3%80%20T%C3%8DNH%20CH%E1%BA%A4T%20C%E1%BB%A6A%20C%C6%A0%20-%20L2_result_202108171106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6" name="Picture 4" descr="https://admin.sieutrinhohocduong.com/Files/Sample/16020/8.%20L%E1%BB%9Bp%208%20-%20Sinh%20-%20B%C3%A0i%209%20-%20C%E1%BA%A4U%20T%E1%BA%A0O%20V%C3%80%20T%C3%8DNH%20CH%E1%BA%A4T%20C%E1%BB%A6A%20C%C6%A0%20-%20L2_result_202108171106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37565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admin.sieutrinhohocduong.com/Files/Sample/16021/9.L%E1%BB%9AP%208-%20SINH-%20TU%E1%BA%A6N%205-%20B%C3%80I%2010-%20HO%E1%BA%A0T%20%C4%90%E1%BB%98NG%20C%E1%BB%A6A%20C%C6%A0_result_2021081711074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" y="228600"/>
            <a:ext cx="8229601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0</Words>
  <Application>Microsoft Office PowerPoint</Application>
  <PresentationFormat>On-screen Show (4:3)</PresentationFormat>
  <Paragraphs>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GV Đỗ Thị Duyên</cp:lastModifiedBy>
  <cp:revision>19</cp:revision>
  <dcterms:created xsi:type="dcterms:W3CDTF">2021-09-20T17:05:58Z</dcterms:created>
  <dcterms:modified xsi:type="dcterms:W3CDTF">2021-09-24T13:38:30Z</dcterms:modified>
</cp:coreProperties>
</file>